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64" r:id="rId4"/>
    <p:sldId id="259" r:id="rId5"/>
    <p:sldId id="260" r:id="rId6"/>
    <p:sldId id="261" r:id="rId7"/>
    <p:sldId id="265" r:id="rId8"/>
    <p:sldId id="266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1E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4" autoAdjust="0"/>
    <p:restoredTop sz="90964" autoAdjust="0"/>
  </p:normalViewPr>
  <p:slideViewPr>
    <p:cSldViewPr snapToGrid="0">
      <p:cViewPr varScale="1">
        <p:scale>
          <a:sx n="97" d="100"/>
          <a:sy n="97" d="100"/>
        </p:scale>
        <p:origin x="414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203997-89E5-44F7-A26B-ED3F5D29E8D0}" type="datetimeFigureOut">
              <a:rPr lang="en-US" smtClean="0"/>
              <a:t>2019-03-17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E11D8F-AAC1-40A4-AD42-EB1FB76C0D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574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Python Syntax (Data and Expressions)</a:t>
            </a:r>
          </a:p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Control Structures and Conditions</a:t>
            </a:r>
          </a:p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Functions</a:t>
            </a:r>
          </a:p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File handling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E11D8F-AAC1-40A4-AD42-EB1FB76C0D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278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2019-03-17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  <p:transition spd="med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2019-03-17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2019-03-17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2019-03-17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  <p:transition spd="med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2019-03-17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2019-03-17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  <p:transition spd="med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2019-03-17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2019-03-17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  <p:transition spd="med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2019-03-17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2019-03-17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2019-03-17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med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2019-03-17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push/>
  </p:transition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tile tx="-2755900" ty="-2159000" sx="91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060" y="620974"/>
            <a:ext cx="10058400" cy="62370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21943" y="1379541"/>
            <a:ext cx="6634904" cy="2268559"/>
          </a:xfrm>
        </p:spPr>
        <p:txBody>
          <a:bodyPr>
            <a:normAutofit fontScale="90000"/>
          </a:bodyPr>
          <a:lstStyle/>
          <a:p>
            <a:r>
              <a:rPr lang="en-US" sz="4400" dirty="0" smtClean="0"/>
              <a:t>Introduction to Programming </a:t>
            </a:r>
            <a:br>
              <a:rPr lang="en-US" sz="4400" dirty="0" smtClean="0"/>
            </a:br>
            <a:r>
              <a:rPr lang="en-US" dirty="0" smtClean="0"/>
              <a:t>in </a:t>
            </a:r>
            <a:br>
              <a:rPr lang="en-US" dirty="0" smtClean="0"/>
            </a:br>
            <a:r>
              <a:rPr lang="en-US" dirty="0" smtClean="0"/>
              <a:t>Python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560847" y="408350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Universal Design of ICT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Abhijeet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Sapkota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65516356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Why python?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6484317" y="1003357"/>
            <a:ext cx="5268036" cy="2603994"/>
            <a:chOff x="6484317" y="1003357"/>
            <a:chExt cx="5268036" cy="260399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4317" y="1525124"/>
              <a:ext cx="5268036" cy="2082227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Left"/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sp>
          <p:nvSpPr>
            <p:cNvPr id="10" name="Rectangle 9"/>
            <p:cNvSpPr/>
            <p:nvPr/>
          </p:nvSpPr>
          <p:spPr>
            <a:xfrm rot="21391781">
              <a:off x="6731688" y="1003357"/>
              <a:ext cx="3230372" cy="4565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6160">
                <a:lnSpc>
                  <a:spcPct val="150000"/>
                </a:lnSpc>
              </a:pPr>
              <a:r>
                <a:rPr lang="en-US" dirty="0"/>
                <a:t>Perfect to begin programming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79178" y="4498113"/>
            <a:ext cx="5241522" cy="2060103"/>
            <a:chOff x="579178" y="4498113"/>
            <a:chExt cx="5241522" cy="2060103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178" y="4498113"/>
              <a:ext cx="3662405" cy="2060103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sp>
          <p:nvSpPr>
            <p:cNvPr id="14" name="Rectangle 13"/>
            <p:cNvSpPr/>
            <p:nvPr/>
          </p:nvSpPr>
          <p:spPr>
            <a:xfrm>
              <a:off x="3808611" y="5991910"/>
              <a:ext cx="2012089" cy="4565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6160">
                <a:lnSpc>
                  <a:spcPct val="150000"/>
                </a:lnSpc>
              </a:pPr>
              <a:r>
                <a:rPr lang="en-US" dirty="0" smtClean="0"/>
                <a:t>Large Community</a:t>
              </a:r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67517" y="1836554"/>
            <a:ext cx="5192389" cy="2332047"/>
            <a:chOff x="467517" y="1836554"/>
            <a:chExt cx="5192389" cy="233204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67517" y="2166066"/>
              <a:ext cx="3658583" cy="2002535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sp>
          <p:nvSpPr>
            <p:cNvPr id="15" name="Rectangle 14"/>
            <p:cNvSpPr/>
            <p:nvPr/>
          </p:nvSpPr>
          <p:spPr>
            <a:xfrm>
              <a:off x="3436220" y="1836554"/>
              <a:ext cx="2223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Artificial Intelligence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606010" y="3976932"/>
            <a:ext cx="3964129" cy="2581284"/>
            <a:chOff x="6606010" y="3976932"/>
            <a:chExt cx="3964129" cy="258128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4777" y="3976932"/>
              <a:ext cx="1955362" cy="2581284"/>
            </a:xfrm>
            <a:prstGeom prst="rect">
              <a:avLst/>
            </a:prstGeom>
            <a:ln w="127000" cap="rnd">
              <a:solidFill>
                <a:srgbClr val="FFFFFF"/>
              </a:solidFill>
            </a:ln>
            <a:effectLst>
              <a:outerShdw blurRad="76200" dist="95250" dir="10500000" sx="97000" sy="23000" kx="900000" algn="br" rotWithShape="0">
                <a:srgbClr val="000000">
                  <a:alpha val="20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sp>
          <p:nvSpPr>
            <p:cNvPr id="16" name="Rectangle 15"/>
            <p:cNvSpPr/>
            <p:nvPr/>
          </p:nvSpPr>
          <p:spPr>
            <a:xfrm>
              <a:off x="6606010" y="5115729"/>
              <a:ext cx="2024913" cy="4565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6160">
                <a:lnSpc>
                  <a:spcPct val="150000"/>
                </a:lnSpc>
              </a:pPr>
              <a:r>
                <a:rPr lang="en-US" dirty="0"/>
                <a:t>Machine Learning</a:t>
              </a:r>
            </a:p>
          </p:txBody>
        </p:sp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48063" y="3301453"/>
            <a:ext cx="2613819" cy="173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455660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Overview	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601899" y="2063085"/>
            <a:ext cx="5100401" cy="540415"/>
          </a:xfrm>
        </p:spPr>
        <p:txBody>
          <a:bodyPr anchor="t">
            <a:noAutofit/>
          </a:bodyPr>
          <a:lstStyle/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Preparing </a:t>
            </a:r>
            <a:r>
              <a:rPr lang="en-US" dirty="0" err="1" smtClean="0"/>
              <a:t>PyCharm</a:t>
            </a:r>
            <a:r>
              <a:rPr lang="en-US" dirty="0" smtClean="0"/>
              <a:t> (15 minutes) 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160157" y="2933700"/>
            <a:ext cx="6167743" cy="55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/>
              <a:t>Python Syntax (Data and Expressions)</a:t>
            </a:r>
          </a:p>
          <a:p>
            <a:pPr>
              <a:buFont typeface="Arial" panose="020B0604020202020204" pitchFamily="34" charset="0"/>
              <a:buChar char="#"/>
            </a:pPr>
            <a:endParaRPr lang="en-US" sz="1800" dirty="0" smtClean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2416915" y="3632200"/>
            <a:ext cx="6167743" cy="55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Control Structures and Conditions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3559373" y="4319330"/>
            <a:ext cx="6167743" cy="55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Functions</a:t>
            </a:r>
            <a:endParaRPr lang="en-US" sz="1800" dirty="0" smtClean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4789801" y="4941630"/>
            <a:ext cx="6167743" cy="55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File Handling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907790152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Python Syntax (Data and expressions)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54076" y="2014792"/>
            <a:ext cx="6167743" cy="55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Comment</a:t>
            </a:r>
            <a:endParaRPr lang="en-US" sz="1800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82348" y="2703099"/>
            <a:ext cx="6167743" cy="55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/>
              <a:t>F</a:t>
            </a:r>
            <a:r>
              <a:rPr lang="en-US" dirty="0" smtClean="0"/>
              <a:t>irst Program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625617" y="3172481"/>
            <a:ext cx="6167743" cy="55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/>
              <a:t>V</a:t>
            </a:r>
            <a:r>
              <a:rPr lang="en-US" dirty="0" smtClean="0"/>
              <a:t>ariables</a:t>
            </a:r>
            <a:endParaRPr lang="en-US" sz="1800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394298" y="3613815"/>
            <a:ext cx="6167743" cy="55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Data Types</a:t>
            </a:r>
            <a:endParaRPr lang="en-US" sz="1800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226479" y="4126323"/>
            <a:ext cx="6167743" cy="55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Arithmetic Operations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189118" y="4661960"/>
            <a:ext cx="6167743" cy="55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/>
              <a:t>C</a:t>
            </a:r>
            <a:r>
              <a:rPr lang="en-US" dirty="0" smtClean="0"/>
              <a:t>onverting data types </a:t>
            </a:r>
            <a:endParaRPr lang="en-US" sz="1800" dirty="0" smtClean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5126357" y="5169960"/>
            <a:ext cx="6167743" cy="55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Indentation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215029372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Control Structures and Conditions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54076" y="2014792"/>
            <a:ext cx="6167743" cy="55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Syntax</a:t>
            </a:r>
            <a:endParaRPr lang="en-US" sz="1800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02611" y="2956581"/>
            <a:ext cx="6167743" cy="55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Sequential </a:t>
            </a:r>
            <a:r>
              <a:rPr lang="en-US" dirty="0"/>
              <a:t>control </a:t>
            </a:r>
            <a:r>
              <a:rPr lang="en-US" dirty="0" smtClean="0"/>
              <a:t>flow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794017" y="3851113"/>
            <a:ext cx="6167743" cy="55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Selection </a:t>
            </a:r>
            <a:r>
              <a:rPr lang="en-US" dirty="0"/>
              <a:t>control flow</a:t>
            </a:r>
          </a:p>
          <a:p>
            <a:pPr>
              <a:buFont typeface="Arial" panose="020B0604020202020204" pitchFamily="34" charset="0"/>
              <a:buChar char="#"/>
            </a:pPr>
            <a:endParaRPr lang="en-US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389696" y="4700977"/>
            <a:ext cx="6167743" cy="55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Iterative control flow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751918442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554076" y="2014792"/>
            <a:ext cx="6167743" cy="55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Syntax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731548" y="2601499"/>
            <a:ext cx="6167743" cy="55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Defining functions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714517" y="3206997"/>
            <a:ext cx="6167743" cy="14683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Types of functions</a:t>
            </a:r>
          </a:p>
          <a:p>
            <a:pPr marL="457010" lvl="1" indent="0">
              <a:buNone/>
            </a:pPr>
            <a:r>
              <a:rPr lang="en-US" sz="1600" i="1" dirty="0" smtClean="0"/>
              <a:t>	1. Non- value returning  </a:t>
            </a:r>
          </a:p>
          <a:p>
            <a:pPr marL="457010" lvl="1" indent="0">
              <a:buNone/>
            </a:pPr>
            <a:r>
              <a:rPr lang="en-US" sz="1600" i="1" dirty="0"/>
              <a:t>	</a:t>
            </a:r>
            <a:r>
              <a:rPr lang="en-US" sz="1600" i="1" dirty="0" smtClean="0"/>
              <a:t>	2. Value returning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242779" y="5788495"/>
            <a:ext cx="6167743" cy="55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Arguments and Parameters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300857" y="4665881"/>
            <a:ext cx="6167743" cy="558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#"/>
            </a:pPr>
            <a:r>
              <a:rPr lang="en-US" dirty="0" smtClean="0"/>
              <a:t>Calling function</a:t>
            </a:r>
          </a:p>
        </p:txBody>
      </p:sp>
    </p:spTree>
    <p:extLst>
      <p:ext uri="{BB962C8B-B14F-4D97-AF65-F5344CB8AC3E}">
        <p14:creationId xmlns:p14="http://schemas.microsoft.com/office/powerpoint/2010/main" val="3616112183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4180292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9788" y="1690686"/>
            <a:ext cx="5746187" cy="42381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62031" y="1690686"/>
            <a:ext cx="5029969" cy="423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998616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755</TotalTime>
  <Words>103</Words>
  <Application>Microsoft Office PowerPoint</Application>
  <PresentationFormat>Widescreen</PresentationFormat>
  <Paragraphs>40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MS Shell Dlg 2</vt:lpstr>
      <vt:lpstr>Wingdings</vt:lpstr>
      <vt:lpstr>Wingdings 3</vt:lpstr>
      <vt:lpstr>Madison</vt:lpstr>
      <vt:lpstr>Introduction to Programming  in  Python</vt:lpstr>
      <vt:lpstr>Why python?</vt:lpstr>
      <vt:lpstr>Overview </vt:lpstr>
      <vt:lpstr>Python Syntax (Data and expressions)</vt:lpstr>
      <vt:lpstr>Control Structures and Conditions</vt:lpstr>
      <vt:lpstr>Functions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python programming</dc:title>
  <dc:creator>Shadowjeet</dc:creator>
  <cp:lastModifiedBy>Shadowjeet</cp:lastModifiedBy>
  <cp:revision>41</cp:revision>
  <dcterms:created xsi:type="dcterms:W3CDTF">2019-03-04T21:45:59Z</dcterms:created>
  <dcterms:modified xsi:type="dcterms:W3CDTF">2019-03-17T17:55:44Z</dcterms:modified>
</cp:coreProperties>
</file>